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5" r:id="rId5"/>
    <p:sldId id="310" r:id="rId6"/>
    <p:sldId id="320" r:id="rId7"/>
    <p:sldId id="314" r:id="rId8"/>
  </p:sldIdLst>
  <p:sldSz cx="12188825" cy="6858000"/>
  <p:notesSz cx="6858000" cy="9144000"/>
  <p:custDataLst>
    <p:tags r:id="rId11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8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10/01/2022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10/01/2022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277881" y="1772816"/>
            <a:ext cx="8229600" cy="2895600"/>
          </a:xfrm>
        </p:spPr>
        <p:txBody>
          <a:bodyPr rtlCol="0"/>
          <a:lstStyle/>
          <a:p>
            <a:pPr rtl="0"/>
            <a:r>
              <a:rPr lang="en-IE" dirty="0"/>
              <a:t>Ger’s</a:t>
            </a:r>
            <a:r>
              <a:rPr lang="pt-br" dirty="0"/>
              <a:t> Garage</a:t>
            </a:r>
            <a:br>
              <a:rPr lang="pt-br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286100" y="3933056"/>
            <a:ext cx="8229600" cy="1219200"/>
          </a:xfrm>
        </p:spPr>
        <p:txBody>
          <a:bodyPr rtlCol="0"/>
          <a:lstStyle/>
          <a:p>
            <a:pPr rtl="0"/>
            <a:r>
              <a:rPr lang="en-IE" dirty="0"/>
              <a:t>Guided Technology project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54B9E2-1757-442B-8DAB-DEED28249D30}"/>
              </a:ext>
            </a:extLst>
          </p:cNvPr>
          <p:cNvSpPr txBox="1"/>
          <p:nvPr/>
        </p:nvSpPr>
        <p:spPr>
          <a:xfrm>
            <a:off x="1065214" y="5589240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Willyan Aleksander de Paula Machado</a:t>
            </a:r>
            <a:endParaRPr lang="en-IE" sz="2000" b="1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9892004-898B-4AD5-867C-5A74D745D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528">
        <p:fade/>
      </p:transition>
    </mc:Choice>
    <mc:Fallback>
      <p:transition spd="med" advTm="18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Overview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2204864"/>
            <a:ext cx="9134391" cy="3814936"/>
          </a:xfrm>
        </p:spPr>
        <p:txBody>
          <a:bodyPr rtlCol="0"/>
          <a:lstStyle/>
          <a:p>
            <a:pPr rtl="0"/>
            <a:r>
              <a:rPr lang="en-IE" dirty="0"/>
              <a:t>Ger’s Garage and its demand </a:t>
            </a:r>
          </a:p>
          <a:p>
            <a:pPr rtl="0"/>
            <a:endParaRPr lang="en-IE" dirty="0"/>
          </a:p>
          <a:p>
            <a:pPr rtl="0"/>
            <a:r>
              <a:rPr lang="en-IE" dirty="0"/>
              <a:t>Web-project with restful backend to book services</a:t>
            </a:r>
          </a:p>
          <a:p>
            <a:pPr rtl="0"/>
            <a:endParaRPr lang="en-IE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DCCBFF5D-A50B-40AE-A76E-AF02F8ECB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8853">
        <p:fade/>
      </p:transition>
    </mc:Choice>
    <mc:Fallback>
      <p:transition spd="med" advTm="118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IE" dirty="0"/>
              <a:t>Progress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2083547"/>
            <a:ext cx="9134391" cy="3936253"/>
          </a:xfrm>
        </p:spPr>
        <p:txBody>
          <a:bodyPr rtlCol="0"/>
          <a:lstStyle/>
          <a:p>
            <a:pPr rtl="0"/>
            <a:r>
              <a:rPr lang="en-IE" dirty="0"/>
              <a:t>Database </a:t>
            </a:r>
          </a:p>
          <a:p>
            <a:pPr rtl="0"/>
            <a:r>
              <a:rPr lang="en-IE" dirty="0"/>
              <a:t>Login/Backend</a:t>
            </a:r>
          </a:p>
          <a:p>
            <a:pPr rtl="0"/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4CF68E-2ADC-4EC9-8F18-340E10AC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908719"/>
            <a:ext cx="5342944" cy="351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7B60C6-2B87-4790-8AE1-5F797EA25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52" y="3429000"/>
            <a:ext cx="4055497" cy="29433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AC0925-A60D-4548-8F22-F8110BABD4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266"/>
          <a:stretch/>
        </p:blipFill>
        <p:spPr>
          <a:xfrm>
            <a:off x="6860330" y="4774453"/>
            <a:ext cx="3523075" cy="1597898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C098372A-85C5-4412-A208-E79F69A9D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3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16">
        <p:fade/>
      </p:transition>
    </mc:Choice>
    <mc:Fallback>
      <p:transition spd="med" advTm="1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1484784"/>
            <a:ext cx="8692399" cy="38492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Next </a:t>
            </a:r>
            <a:r>
              <a:rPr lang="en-IE" dirty="0"/>
              <a:t>steps</a:t>
            </a:r>
            <a:r>
              <a:rPr lang="pt-BR" dirty="0"/>
              <a:t>: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" name="Espaço Reservado para Conteúdo 13">
            <a:extLst>
              <a:ext uri="{FF2B5EF4-FFF2-40B4-BE49-F238E27FC236}">
                <a16:creationId xmlns:a16="http://schemas.microsoft.com/office/drawing/2014/main" id="{52EFC3F0-5976-459C-96C6-FE0F6056CBA2}"/>
              </a:ext>
            </a:extLst>
          </p:cNvPr>
          <p:cNvSpPr txBox="1">
            <a:spLocks/>
          </p:cNvSpPr>
          <p:nvPr/>
        </p:nvSpPr>
        <p:spPr>
          <a:xfrm>
            <a:off x="1059614" y="3068960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Keep going with the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Stick to the frontend development</a:t>
            </a:r>
          </a:p>
          <a:p>
            <a:endParaRPr lang="en-I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Write the following report chapters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37B1248-0C7F-40A3-A93D-DFD7DA08C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033">
        <p:fade/>
      </p:transition>
    </mc:Choice>
    <mc:Fallback>
      <p:transition spd="med" advTm="62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9D3A0BA5-9BA3-4FF2-8DE9-02F032876D36}" vid="{5A33D4DE-F3FB-447A-BC59-822AF5AB6DE9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10809</TotalTime>
  <Words>52</Words>
  <Application>Microsoft Office PowerPoint</Application>
  <PresentationFormat>Personalizar</PresentationFormat>
  <Paragraphs>16</Paragraphs>
  <Slides>4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7" baseType="lpstr">
      <vt:lpstr>Arial</vt:lpstr>
      <vt:lpstr>Corbel</vt:lpstr>
      <vt:lpstr>Túnel Azul Digital 16X9</vt:lpstr>
      <vt:lpstr>Ger’s Garage </vt:lpstr>
      <vt:lpstr>Overview</vt:lpstr>
      <vt:lpstr>Progress</vt:lpstr>
      <vt:lpstr>Next steps: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Ger’s Garage </dc:title>
  <dc:creator>Willyan Aleksander</dc:creator>
  <cp:lastModifiedBy>Willyan Aleksander</cp:lastModifiedBy>
  <cp:revision>2</cp:revision>
  <dcterms:created xsi:type="dcterms:W3CDTF">2022-01-10T10:32:42Z</dcterms:created>
  <dcterms:modified xsi:type="dcterms:W3CDTF">2022-01-17T22:42:33Z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